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239625" cy="66595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0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9953" y="1089887"/>
            <a:ext cx="9179719" cy="2318515"/>
          </a:xfrm>
        </p:spPr>
        <p:txBody>
          <a:bodyPr anchor="b"/>
          <a:lstStyle>
            <a:lvl1pPr algn="ctr">
              <a:defRPr sz="58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9953" y="3497813"/>
            <a:ext cx="9179719" cy="1607852"/>
          </a:xfrm>
        </p:spPr>
        <p:txBody>
          <a:bodyPr/>
          <a:lstStyle>
            <a:lvl1pPr marL="0" indent="0" algn="ctr">
              <a:buNone/>
              <a:defRPr sz="2331"/>
            </a:lvl1pPr>
            <a:lvl2pPr marL="443987" indent="0" algn="ctr">
              <a:buNone/>
              <a:defRPr sz="1942"/>
            </a:lvl2pPr>
            <a:lvl3pPr marL="887974" indent="0" algn="ctr">
              <a:buNone/>
              <a:defRPr sz="1748"/>
            </a:lvl3pPr>
            <a:lvl4pPr marL="1331961" indent="0" algn="ctr">
              <a:buNone/>
              <a:defRPr sz="1554"/>
            </a:lvl4pPr>
            <a:lvl5pPr marL="1775948" indent="0" algn="ctr">
              <a:buNone/>
              <a:defRPr sz="1554"/>
            </a:lvl5pPr>
            <a:lvl6pPr marL="2219935" indent="0" algn="ctr">
              <a:buNone/>
              <a:defRPr sz="1554"/>
            </a:lvl6pPr>
            <a:lvl7pPr marL="2663922" indent="0" algn="ctr">
              <a:buNone/>
              <a:defRPr sz="1554"/>
            </a:lvl7pPr>
            <a:lvl8pPr marL="3107908" indent="0" algn="ctr">
              <a:buNone/>
              <a:defRPr sz="1554"/>
            </a:lvl8pPr>
            <a:lvl9pPr marL="3551895" indent="0" algn="ctr">
              <a:buNone/>
              <a:defRPr sz="1554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1361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0993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58982" y="354560"/>
            <a:ext cx="2639169" cy="56436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41474" y="354560"/>
            <a:ext cx="7764512" cy="564367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70023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3409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5099" y="1660267"/>
            <a:ext cx="10556677" cy="2770193"/>
          </a:xfrm>
        </p:spPr>
        <p:txBody>
          <a:bodyPr anchor="b"/>
          <a:lstStyle>
            <a:lvl1pPr>
              <a:defRPr sz="58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5099" y="4456667"/>
            <a:ext cx="10556677" cy="1456779"/>
          </a:xfrm>
        </p:spPr>
        <p:txBody>
          <a:bodyPr/>
          <a:lstStyle>
            <a:lvl1pPr marL="0" indent="0">
              <a:buNone/>
              <a:defRPr sz="2331">
                <a:solidFill>
                  <a:schemeClr val="tx1">
                    <a:tint val="75000"/>
                  </a:schemeClr>
                </a:solidFill>
              </a:defRPr>
            </a:lvl1pPr>
            <a:lvl2pPr marL="443987" indent="0">
              <a:buNone/>
              <a:defRPr sz="1942">
                <a:solidFill>
                  <a:schemeClr val="tx1">
                    <a:tint val="75000"/>
                  </a:schemeClr>
                </a:solidFill>
              </a:defRPr>
            </a:lvl2pPr>
            <a:lvl3pPr marL="887974" indent="0">
              <a:buNone/>
              <a:defRPr sz="1748">
                <a:solidFill>
                  <a:schemeClr val="tx1">
                    <a:tint val="75000"/>
                  </a:schemeClr>
                </a:solidFill>
              </a:defRPr>
            </a:lvl3pPr>
            <a:lvl4pPr marL="1331961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4pPr>
            <a:lvl5pPr marL="1775948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5pPr>
            <a:lvl6pPr marL="2219935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6pPr>
            <a:lvl7pPr marL="2663922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7pPr>
            <a:lvl8pPr marL="3107908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8pPr>
            <a:lvl9pPr marL="3551895" indent="0">
              <a:buNone/>
              <a:defRPr sz="155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5215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1474" y="1772800"/>
            <a:ext cx="5201841" cy="42254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310" y="1772800"/>
            <a:ext cx="5201841" cy="422543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03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8" y="354560"/>
            <a:ext cx="10556677" cy="128720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3069" y="1632518"/>
            <a:ext cx="5177935" cy="800072"/>
          </a:xfrm>
        </p:spPr>
        <p:txBody>
          <a:bodyPr anchor="b"/>
          <a:lstStyle>
            <a:lvl1pPr marL="0" indent="0">
              <a:buNone/>
              <a:defRPr sz="2331" b="1"/>
            </a:lvl1pPr>
            <a:lvl2pPr marL="443987" indent="0">
              <a:buNone/>
              <a:defRPr sz="1942" b="1"/>
            </a:lvl2pPr>
            <a:lvl3pPr marL="887974" indent="0">
              <a:buNone/>
              <a:defRPr sz="1748" b="1"/>
            </a:lvl3pPr>
            <a:lvl4pPr marL="1331961" indent="0">
              <a:buNone/>
              <a:defRPr sz="1554" b="1"/>
            </a:lvl4pPr>
            <a:lvl5pPr marL="1775948" indent="0">
              <a:buNone/>
              <a:defRPr sz="1554" b="1"/>
            </a:lvl5pPr>
            <a:lvl6pPr marL="2219935" indent="0">
              <a:buNone/>
              <a:defRPr sz="1554" b="1"/>
            </a:lvl6pPr>
            <a:lvl7pPr marL="2663922" indent="0">
              <a:buNone/>
              <a:defRPr sz="1554" b="1"/>
            </a:lvl7pPr>
            <a:lvl8pPr marL="3107908" indent="0">
              <a:buNone/>
              <a:defRPr sz="1554" b="1"/>
            </a:lvl8pPr>
            <a:lvl9pPr marL="3551895" indent="0">
              <a:buNone/>
              <a:defRPr sz="155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3069" y="2432590"/>
            <a:ext cx="5177935" cy="35779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6310" y="1632518"/>
            <a:ext cx="5203435" cy="800072"/>
          </a:xfrm>
        </p:spPr>
        <p:txBody>
          <a:bodyPr anchor="b"/>
          <a:lstStyle>
            <a:lvl1pPr marL="0" indent="0">
              <a:buNone/>
              <a:defRPr sz="2331" b="1"/>
            </a:lvl1pPr>
            <a:lvl2pPr marL="443987" indent="0">
              <a:buNone/>
              <a:defRPr sz="1942" b="1"/>
            </a:lvl2pPr>
            <a:lvl3pPr marL="887974" indent="0">
              <a:buNone/>
              <a:defRPr sz="1748" b="1"/>
            </a:lvl3pPr>
            <a:lvl4pPr marL="1331961" indent="0">
              <a:buNone/>
              <a:defRPr sz="1554" b="1"/>
            </a:lvl4pPr>
            <a:lvl5pPr marL="1775948" indent="0">
              <a:buNone/>
              <a:defRPr sz="1554" b="1"/>
            </a:lvl5pPr>
            <a:lvl6pPr marL="2219935" indent="0">
              <a:buNone/>
              <a:defRPr sz="1554" b="1"/>
            </a:lvl6pPr>
            <a:lvl7pPr marL="2663922" indent="0">
              <a:buNone/>
              <a:defRPr sz="1554" b="1"/>
            </a:lvl7pPr>
            <a:lvl8pPr marL="3107908" indent="0">
              <a:buNone/>
              <a:defRPr sz="1554" b="1"/>
            </a:lvl8pPr>
            <a:lvl9pPr marL="3551895" indent="0">
              <a:buNone/>
              <a:defRPr sz="1554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6310" y="2432590"/>
            <a:ext cx="5203435" cy="35779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5256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7475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2558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43971"/>
            <a:ext cx="3947597" cy="1553898"/>
          </a:xfrm>
        </p:spPr>
        <p:txBody>
          <a:bodyPr anchor="b"/>
          <a:lstStyle>
            <a:lvl1pPr>
              <a:defRPr sz="31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03435" y="958854"/>
            <a:ext cx="6196310" cy="4732606"/>
          </a:xfrm>
        </p:spPr>
        <p:txBody>
          <a:bodyPr/>
          <a:lstStyle>
            <a:lvl1pPr>
              <a:defRPr sz="3108"/>
            </a:lvl1pPr>
            <a:lvl2pPr>
              <a:defRPr sz="2719"/>
            </a:lvl2pPr>
            <a:lvl3pPr>
              <a:defRPr sz="2331"/>
            </a:lvl3pPr>
            <a:lvl4pPr>
              <a:defRPr sz="1942"/>
            </a:lvl4pPr>
            <a:lvl5pPr>
              <a:defRPr sz="1942"/>
            </a:lvl5pPr>
            <a:lvl6pPr>
              <a:defRPr sz="1942"/>
            </a:lvl6pPr>
            <a:lvl7pPr>
              <a:defRPr sz="1942"/>
            </a:lvl7pPr>
            <a:lvl8pPr>
              <a:defRPr sz="1942"/>
            </a:lvl8pPr>
            <a:lvl9pPr>
              <a:defRPr sz="1942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1997869"/>
            <a:ext cx="3947597" cy="3701299"/>
          </a:xfrm>
        </p:spPr>
        <p:txBody>
          <a:bodyPr/>
          <a:lstStyle>
            <a:lvl1pPr marL="0" indent="0">
              <a:buNone/>
              <a:defRPr sz="1554"/>
            </a:lvl1pPr>
            <a:lvl2pPr marL="443987" indent="0">
              <a:buNone/>
              <a:defRPr sz="1360"/>
            </a:lvl2pPr>
            <a:lvl3pPr marL="887974" indent="0">
              <a:buNone/>
              <a:defRPr sz="1165"/>
            </a:lvl3pPr>
            <a:lvl4pPr marL="1331961" indent="0">
              <a:buNone/>
              <a:defRPr sz="971"/>
            </a:lvl4pPr>
            <a:lvl5pPr marL="1775948" indent="0">
              <a:buNone/>
              <a:defRPr sz="971"/>
            </a:lvl5pPr>
            <a:lvl6pPr marL="2219935" indent="0">
              <a:buNone/>
              <a:defRPr sz="971"/>
            </a:lvl6pPr>
            <a:lvl7pPr marL="2663922" indent="0">
              <a:buNone/>
              <a:defRPr sz="971"/>
            </a:lvl7pPr>
            <a:lvl8pPr marL="3107908" indent="0">
              <a:buNone/>
              <a:defRPr sz="971"/>
            </a:lvl8pPr>
            <a:lvl9pPr marL="3551895" indent="0">
              <a:buNone/>
              <a:defRPr sz="97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24757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3069" y="443971"/>
            <a:ext cx="3947597" cy="1553898"/>
          </a:xfrm>
        </p:spPr>
        <p:txBody>
          <a:bodyPr anchor="b"/>
          <a:lstStyle>
            <a:lvl1pPr>
              <a:defRPr sz="31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03435" y="958854"/>
            <a:ext cx="6196310" cy="4732606"/>
          </a:xfrm>
        </p:spPr>
        <p:txBody>
          <a:bodyPr anchor="t"/>
          <a:lstStyle>
            <a:lvl1pPr marL="0" indent="0">
              <a:buNone/>
              <a:defRPr sz="3108"/>
            </a:lvl1pPr>
            <a:lvl2pPr marL="443987" indent="0">
              <a:buNone/>
              <a:defRPr sz="2719"/>
            </a:lvl2pPr>
            <a:lvl3pPr marL="887974" indent="0">
              <a:buNone/>
              <a:defRPr sz="2331"/>
            </a:lvl3pPr>
            <a:lvl4pPr marL="1331961" indent="0">
              <a:buNone/>
              <a:defRPr sz="1942"/>
            </a:lvl4pPr>
            <a:lvl5pPr marL="1775948" indent="0">
              <a:buNone/>
              <a:defRPr sz="1942"/>
            </a:lvl5pPr>
            <a:lvl6pPr marL="2219935" indent="0">
              <a:buNone/>
              <a:defRPr sz="1942"/>
            </a:lvl6pPr>
            <a:lvl7pPr marL="2663922" indent="0">
              <a:buNone/>
              <a:defRPr sz="1942"/>
            </a:lvl7pPr>
            <a:lvl8pPr marL="3107908" indent="0">
              <a:buNone/>
              <a:defRPr sz="1942"/>
            </a:lvl8pPr>
            <a:lvl9pPr marL="3551895" indent="0">
              <a:buNone/>
              <a:defRPr sz="1942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3069" y="1997869"/>
            <a:ext cx="3947597" cy="3701299"/>
          </a:xfrm>
        </p:spPr>
        <p:txBody>
          <a:bodyPr/>
          <a:lstStyle>
            <a:lvl1pPr marL="0" indent="0">
              <a:buNone/>
              <a:defRPr sz="1554"/>
            </a:lvl1pPr>
            <a:lvl2pPr marL="443987" indent="0">
              <a:buNone/>
              <a:defRPr sz="1360"/>
            </a:lvl2pPr>
            <a:lvl3pPr marL="887974" indent="0">
              <a:buNone/>
              <a:defRPr sz="1165"/>
            </a:lvl3pPr>
            <a:lvl4pPr marL="1331961" indent="0">
              <a:buNone/>
              <a:defRPr sz="971"/>
            </a:lvl4pPr>
            <a:lvl5pPr marL="1775948" indent="0">
              <a:buNone/>
              <a:defRPr sz="971"/>
            </a:lvl5pPr>
            <a:lvl6pPr marL="2219935" indent="0">
              <a:buNone/>
              <a:defRPr sz="971"/>
            </a:lvl6pPr>
            <a:lvl7pPr marL="2663922" indent="0">
              <a:buNone/>
              <a:defRPr sz="971"/>
            </a:lvl7pPr>
            <a:lvl8pPr marL="3107908" indent="0">
              <a:buNone/>
              <a:defRPr sz="971"/>
            </a:lvl8pPr>
            <a:lvl9pPr marL="3551895" indent="0">
              <a:buNone/>
              <a:defRPr sz="97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288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1474" y="354560"/>
            <a:ext cx="10556677" cy="12872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1474" y="1772800"/>
            <a:ext cx="10556677" cy="42254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41474" y="6172429"/>
            <a:ext cx="2753916" cy="354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ED7514-03CD-4550-98A8-B53F8562FB11}" type="datetimeFigureOut">
              <a:rPr lang="en-GB" smtClean="0"/>
              <a:t>17/09/2018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54376" y="6172429"/>
            <a:ext cx="4130873" cy="354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44235" y="6172429"/>
            <a:ext cx="2753916" cy="3545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6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96421-8173-4C41-9B18-175F470A89E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1467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87974" rtl="0" eaLnBrk="1" latinLnBrk="0" hangingPunct="1">
        <a:lnSpc>
          <a:spcPct val="90000"/>
        </a:lnSpc>
        <a:spcBef>
          <a:spcPct val="0"/>
        </a:spcBef>
        <a:buNone/>
        <a:defRPr sz="427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1993" indent="-221993" algn="l" defTabSz="887974" rtl="0" eaLnBrk="1" latinLnBrk="0" hangingPunct="1">
        <a:lnSpc>
          <a:spcPct val="90000"/>
        </a:lnSpc>
        <a:spcBef>
          <a:spcPts val="971"/>
        </a:spcBef>
        <a:buFont typeface="Arial" panose="020B0604020202020204" pitchFamily="34" charset="0"/>
        <a:buChar char="•"/>
        <a:defRPr sz="2719" kern="1200">
          <a:solidFill>
            <a:schemeClr val="tx1"/>
          </a:solidFill>
          <a:latin typeface="+mn-lt"/>
          <a:ea typeface="+mn-ea"/>
          <a:cs typeface="+mn-cs"/>
        </a:defRPr>
      </a:lvl1pPr>
      <a:lvl2pPr marL="665980" indent="-221993" algn="l" defTabSz="887974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2331" kern="1200">
          <a:solidFill>
            <a:schemeClr val="tx1"/>
          </a:solidFill>
          <a:latin typeface="+mn-lt"/>
          <a:ea typeface="+mn-ea"/>
          <a:cs typeface="+mn-cs"/>
        </a:defRPr>
      </a:lvl2pPr>
      <a:lvl3pPr marL="1109967" indent="-221993" algn="l" defTabSz="887974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942" kern="1200">
          <a:solidFill>
            <a:schemeClr val="tx1"/>
          </a:solidFill>
          <a:latin typeface="+mn-lt"/>
          <a:ea typeface="+mn-ea"/>
          <a:cs typeface="+mn-cs"/>
        </a:defRPr>
      </a:lvl3pPr>
      <a:lvl4pPr marL="1553954" indent="-221993" algn="l" defTabSz="887974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4pPr>
      <a:lvl5pPr marL="1997941" indent="-221993" algn="l" defTabSz="887974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5pPr>
      <a:lvl6pPr marL="2441928" indent="-221993" algn="l" defTabSz="887974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6pPr>
      <a:lvl7pPr marL="2885915" indent="-221993" algn="l" defTabSz="887974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7pPr>
      <a:lvl8pPr marL="3329902" indent="-221993" algn="l" defTabSz="887974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8pPr>
      <a:lvl9pPr marL="3773889" indent="-221993" algn="l" defTabSz="887974" rtl="0" eaLnBrk="1" latinLnBrk="0" hangingPunct="1">
        <a:lnSpc>
          <a:spcPct val="90000"/>
        </a:lnSpc>
        <a:spcBef>
          <a:spcPts val="486"/>
        </a:spcBef>
        <a:buFont typeface="Arial" panose="020B0604020202020204" pitchFamily="34" charset="0"/>
        <a:buChar char="•"/>
        <a:defRPr sz="174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87974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1pPr>
      <a:lvl2pPr marL="443987" algn="l" defTabSz="887974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2pPr>
      <a:lvl3pPr marL="887974" algn="l" defTabSz="887974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3pPr>
      <a:lvl4pPr marL="1331961" algn="l" defTabSz="887974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4pPr>
      <a:lvl5pPr marL="1775948" algn="l" defTabSz="887974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5pPr>
      <a:lvl6pPr marL="2219935" algn="l" defTabSz="887974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6pPr>
      <a:lvl7pPr marL="2663922" algn="l" defTabSz="887974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7pPr>
      <a:lvl8pPr marL="3107908" algn="l" defTabSz="887974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8pPr>
      <a:lvl9pPr marL="3551895" algn="l" defTabSz="887974" rtl="0" eaLnBrk="1" latinLnBrk="0" hangingPunct="1">
        <a:defRPr sz="174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B29EE06-80C8-4EDD-A9D6-E5E86FCE50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054154" cy="219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7594098-B5F8-4FB0-BC12-B55A74B77C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471" y="0"/>
            <a:ext cx="4054154" cy="2196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510E9E-70FF-443E-9D27-AC804FB8EC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35" y="0"/>
            <a:ext cx="4054154" cy="2196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BA9E2A-E338-4DC4-840F-8CD242BFFFA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1781"/>
            <a:ext cx="4054154" cy="21960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F1162CF-625C-4AEF-9921-3947BAA424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471" y="2231781"/>
            <a:ext cx="4054154" cy="21960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F28ECE0-9FE1-4352-96EB-0EBCDF8B19E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36" y="2231781"/>
            <a:ext cx="4054154" cy="21960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12F0E5A-4502-4F2E-BAAD-7334C603924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63563"/>
            <a:ext cx="4054154" cy="2196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D5AE54-2D6E-4770-9434-74C88BEC845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2736" y="4463563"/>
            <a:ext cx="4054154" cy="21960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D2931B7-ECF1-4AF0-801F-C3EAE937E44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471" y="4463563"/>
            <a:ext cx="4054154" cy="219600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38E5667-EC4C-4C64-A9C1-139572DEE8AF}"/>
              </a:ext>
            </a:extLst>
          </p:cNvPr>
          <p:cNvSpPr txBox="1"/>
          <p:nvPr/>
        </p:nvSpPr>
        <p:spPr>
          <a:xfrm>
            <a:off x="0" y="5535"/>
            <a:ext cx="309700" cy="468572"/>
          </a:xfrm>
          <a:prstGeom prst="rect">
            <a:avLst/>
          </a:prstGeom>
          <a:noFill/>
        </p:spPr>
        <p:txBody>
          <a:bodyPr wrap="none" tIns="144000" rtlCol="0" anchor="b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C493FE4-DA1D-4B70-AA75-6BC015C7B077}"/>
              </a:ext>
            </a:extLst>
          </p:cNvPr>
          <p:cNvSpPr txBox="1"/>
          <p:nvPr/>
        </p:nvSpPr>
        <p:spPr>
          <a:xfrm>
            <a:off x="4092735" y="0"/>
            <a:ext cx="314510" cy="468572"/>
          </a:xfrm>
          <a:prstGeom prst="rect">
            <a:avLst/>
          </a:prstGeom>
          <a:noFill/>
        </p:spPr>
        <p:txBody>
          <a:bodyPr wrap="none" tIns="144000" rtlCol="0" anchor="b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F4DFAA-1816-45C4-87B6-588536EC4B0C}"/>
              </a:ext>
            </a:extLst>
          </p:cNvPr>
          <p:cNvSpPr txBox="1"/>
          <p:nvPr/>
        </p:nvSpPr>
        <p:spPr>
          <a:xfrm>
            <a:off x="8185471" y="0"/>
            <a:ext cx="309700" cy="468572"/>
          </a:xfrm>
          <a:prstGeom prst="rect">
            <a:avLst/>
          </a:prstGeom>
          <a:noFill/>
        </p:spPr>
        <p:txBody>
          <a:bodyPr wrap="none" tIns="144000" rtlCol="0" anchor="b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355BCA8-C4C0-42A3-AEE0-BEE749505E36}"/>
              </a:ext>
            </a:extLst>
          </p:cNvPr>
          <p:cNvSpPr txBox="1"/>
          <p:nvPr/>
        </p:nvSpPr>
        <p:spPr>
          <a:xfrm>
            <a:off x="0" y="2231781"/>
            <a:ext cx="314510" cy="468572"/>
          </a:xfrm>
          <a:prstGeom prst="rect">
            <a:avLst/>
          </a:prstGeom>
          <a:noFill/>
        </p:spPr>
        <p:txBody>
          <a:bodyPr wrap="none" tIns="144000" rtlCol="0" anchor="b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8C0F098-9EAB-4D7E-BA34-D2BE7B8DED4D}"/>
              </a:ext>
            </a:extLst>
          </p:cNvPr>
          <p:cNvSpPr txBox="1"/>
          <p:nvPr/>
        </p:nvSpPr>
        <p:spPr>
          <a:xfrm>
            <a:off x="4092736" y="2231781"/>
            <a:ext cx="306494" cy="468572"/>
          </a:xfrm>
          <a:prstGeom prst="rect">
            <a:avLst/>
          </a:prstGeom>
          <a:noFill/>
        </p:spPr>
        <p:txBody>
          <a:bodyPr wrap="none" tIns="144000" rtlCol="0" anchor="b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6F723F8-9CD6-4746-8D33-AAFF2B33CDE4}"/>
              </a:ext>
            </a:extLst>
          </p:cNvPr>
          <p:cNvSpPr txBox="1"/>
          <p:nvPr/>
        </p:nvSpPr>
        <p:spPr>
          <a:xfrm>
            <a:off x="8185471" y="2231781"/>
            <a:ext cx="264816" cy="468572"/>
          </a:xfrm>
          <a:prstGeom prst="rect">
            <a:avLst/>
          </a:prstGeom>
          <a:noFill/>
        </p:spPr>
        <p:txBody>
          <a:bodyPr wrap="none" tIns="144000" rtlCol="0" anchor="b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DE8C855-59CB-4786-991B-B0DE437BD090}"/>
              </a:ext>
            </a:extLst>
          </p:cNvPr>
          <p:cNvSpPr txBox="1"/>
          <p:nvPr/>
        </p:nvSpPr>
        <p:spPr>
          <a:xfrm>
            <a:off x="0" y="4463563"/>
            <a:ext cx="309700" cy="468572"/>
          </a:xfrm>
          <a:prstGeom prst="rect">
            <a:avLst/>
          </a:prstGeom>
          <a:noFill/>
        </p:spPr>
        <p:txBody>
          <a:bodyPr wrap="none" tIns="144000" rtlCol="0" anchor="b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A4657E0-008F-4F37-8E4B-96AA80F81D33}"/>
              </a:ext>
            </a:extLst>
          </p:cNvPr>
          <p:cNvSpPr txBox="1"/>
          <p:nvPr/>
        </p:nvSpPr>
        <p:spPr>
          <a:xfrm>
            <a:off x="4092736" y="4463563"/>
            <a:ext cx="240772" cy="468572"/>
          </a:xfrm>
          <a:prstGeom prst="rect">
            <a:avLst/>
          </a:prstGeom>
          <a:noFill/>
        </p:spPr>
        <p:txBody>
          <a:bodyPr wrap="none" tIns="144000" rtlCol="0" anchor="b">
            <a:spAutoFit/>
          </a:bodyPr>
          <a:lstStyle/>
          <a:p>
            <a:r>
              <a:rPr lang="en-GB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</a:t>
            </a:r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A9A538D-9532-45D5-89DE-70291E77E03B}"/>
              </a:ext>
            </a:extLst>
          </p:cNvPr>
          <p:cNvSpPr txBox="1"/>
          <p:nvPr/>
        </p:nvSpPr>
        <p:spPr>
          <a:xfrm>
            <a:off x="8185471" y="4463563"/>
            <a:ext cx="239168" cy="468572"/>
          </a:xfrm>
          <a:prstGeom prst="rect">
            <a:avLst/>
          </a:prstGeom>
          <a:noFill/>
        </p:spPr>
        <p:txBody>
          <a:bodyPr wrap="none" tIns="144000" rtlCol="0" anchor="b">
            <a:spAutoFit/>
          </a:bodyPr>
          <a:lstStyle/>
          <a:p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j</a:t>
            </a:r>
          </a:p>
        </p:txBody>
      </p:sp>
    </p:spTree>
    <p:extLst>
      <p:ext uri="{BB962C8B-B14F-4D97-AF65-F5344CB8AC3E}">
        <p14:creationId xmlns:p14="http://schemas.microsoft.com/office/powerpoint/2010/main" val="901490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</TotalTime>
  <Words>9</Words>
  <Application>Microsoft Office PowerPoint</Application>
  <PresentationFormat>Custom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Roboto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Marcus Fantham</dc:creator>
  <cp:lastModifiedBy>Marcus Fantham</cp:lastModifiedBy>
  <cp:revision>2</cp:revision>
  <dcterms:created xsi:type="dcterms:W3CDTF">2018-09-17T08:09:59Z</dcterms:created>
  <dcterms:modified xsi:type="dcterms:W3CDTF">2018-09-17T08:19:58Z</dcterms:modified>
</cp:coreProperties>
</file>

<file path=docProps/thumbnail.jpeg>
</file>